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330" r:id="rId2"/>
    <p:sldId id="331" r:id="rId3"/>
    <p:sldId id="332" r:id="rId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0857" autoAdjust="0"/>
  </p:normalViewPr>
  <p:slideViewPr>
    <p:cSldViewPr>
      <p:cViewPr varScale="1">
        <p:scale>
          <a:sx n="121" d="100"/>
          <a:sy n="121" d="100"/>
        </p:scale>
        <p:origin x="-139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AF6EDB-8FA6-4791-AF94-07FCFCB27D99}" type="datetimeFigureOut">
              <a:rPr lang="cs-CZ" smtClean="0"/>
              <a:t>5.10.2017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765C41-5B39-4E54-A923-306D7C75614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000808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4F070-279B-43A5-8DD2-778A0A22C5E7}" type="datetimeFigureOut">
              <a:rPr lang="cs-CZ" smtClean="0"/>
              <a:t>5.10.2017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958FB-7D53-461E-AAA2-22561422F73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325451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4F070-279B-43A5-8DD2-778A0A22C5E7}" type="datetimeFigureOut">
              <a:rPr lang="cs-CZ" smtClean="0"/>
              <a:t>5.10.2017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958FB-7D53-461E-AAA2-22561422F73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715493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4F070-279B-43A5-8DD2-778A0A22C5E7}" type="datetimeFigureOut">
              <a:rPr lang="cs-CZ" smtClean="0"/>
              <a:t>5.10.2017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958FB-7D53-461E-AAA2-22561422F73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603141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4F070-279B-43A5-8DD2-778A0A22C5E7}" type="datetimeFigureOut">
              <a:rPr lang="cs-CZ" smtClean="0"/>
              <a:t>5.10.2017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958FB-7D53-461E-AAA2-22561422F73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351344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4F070-279B-43A5-8DD2-778A0A22C5E7}" type="datetimeFigureOut">
              <a:rPr lang="cs-CZ" smtClean="0"/>
              <a:t>5.10.2017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958FB-7D53-461E-AAA2-22561422F73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365333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4F070-279B-43A5-8DD2-778A0A22C5E7}" type="datetimeFigureOut">
              <a:rPr lang="cs-CZ" smtClean="0"/>
              <a:t>5.10.2017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958FB-7D53-461E-AAA2-22561422F73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957442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4F070-279B-43A5-8DD2-778A0A22C5E7}" type="datetimeFigureOut">
              <a:rPr lang="cs-CZ" smtClean="0"/>
              <a:t>5.10.2017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958FB-7D53-461E-AAA2-22561422F73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33455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4F070-279B-43A5-8DD2-778A0A22C5E7}" type="datetimeFigureOut">
              <a:rPr lang="cs-CZ" smtClean="0"/>
              <a:t>5.10.2017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958FB-7D53-461E-AAA2-22561422F73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37783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4F070-279B-43A5-8DD2-778A0A22C5E7}" type="datetimeFigureOut">
              <a:rPr lang="cs-CZ" smtClean="0"/>
              <a:t>5.10.2017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958FB-7D53-461E-AAA2-22561422F73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239370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4F070-279B-43A5-8DD2-778A0A22C5E7}" type="datetimeFigureOut">
              <a:rPr lang="cs-CZ" smtClean="0"/>
              <a:t>5.10.2017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958FB-7D53-461E-AAA2-22561422F73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82762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4F070-279B-43A5-8DD2-778A0A22C5E7}" type="datetimeFigureOut">
              <a:rPr lang="cs-CZ" smtClean="0"/>
              <a:t>5.10.2017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958FB-7D53-461E-AAA2-22561422F73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796831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84F070-279B-43A5-8DD2-778A0A22C5E7}" type="datetimeFigureOut">
              <a:rPr lang="cs-CZ" smtClean="0"/>
              <a:t>5.10.2017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F958FB-7D53-461E-AAA2-22561422F73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04698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  <a:ln w="38100">
            <a:solidFill>
              <a:srgbClr val="002060"/>
            </a:solidFill>
          </a:ln>
        </p:spPr>
        <p:txBody>
          <a:bodyPr>
            <a:normAutofit fontScale="90000"/>
          </a:bodyPr>
          <a:lstStyle/>
          <a:p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Zjištění 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SCOPUS </a:t>
            </a:r>
            <a:r>
              <a:rPr lang="cs-CZ" sz="2400" b="1" dirty="0" err="1" smtClean="0">
                <a:latin typeface="Times New Roman" pitchFamily="18" charset="0"/>
                <a:cs typeface="Times New Roman" pitchFamily="18" charset="0"/>
              </a:rPr>
              <a:t>Author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 ID 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– vzniká automaticky, jakmile je nějaký publikační výsledek evidovaný ve 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SCOPUS - </a:t>
            </a:r>
            <a:r>
              <a:rPr lang="cs-CZ" sz="2400" b="1" dirty="0">
                <a:latin typeface="Times New Roman" pitchFamily="18" charset="0"/>
                <a:cs typeface="Times New Roman" pitchFamily="18" charset="0"/>
              </a:rPr>
              <a:t>www.scopus.com</a:t>
            </a: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54" b="3202"/>
          <a:stretch/>
        </p:blipFill>
        <p:spPr>
          <a:xfrm>
            <a:off x="467544" y="1556792"/>
            <a:ext cx="8268184" cy="4369169"/>
          </a:xfrm>
          <a:prstGeom prst="rect">
            <a:avLst/>
          </a:prstGeom>
          <a:ln w="28575">
            <a:solidFill>
              <a:srgbClr val="002060"/>
            </a:solidFill>
          </a:ln>
        </p:spPr>
      </p:pic>
    </p:spTree>
    <p:extLst>
      <p:ext uri="{BB962C8B-B14F-4D97-AF65-F5344CB8AC3E}">
        <p14:creationId xmlns:p14="http://schemas.microsoft.com/office/powerpoint/2010/main" val="35919892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908721"/>
            <a:ext cx="8172400" cy="4752528"/>
          </a:xfrm>
          <a:prstGeom prst="rect">
            <a:avLst/>
          </a:prstGeom>
          <a:ln w="28575">
            <a:solidFill>
              <a:srgbClr val="002060"/>
            </a:solidFill>
          </a:ln>
        </p:spPr>
      </p:pic>
    </p:spTree>
    <p:extLst>
      <p:ext uri="{BB962C8B-B14F-4D97-AF65-F5344CB8AC3E}">
        <p14:creationId xmlns:p14="http://schemas.microsoft.com/office/powerpoint/2010/main" val="23413865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6" t="3028" r="3726" b="3901"/>
          <a:stretch/>
        </p:blipFill>
        <p:spPr>
          <a:xfrm>
            <a:off x="395536" y="764704"/>
            <a:ext cx="8280920" cy="5040560"/>
          </a:xfrm>
          <a:prstGeom prst="rect">
            <a:avLst/>
          </a:prstGeom>
          <a:ln w="28575">
            <a:solidFill>
              <a:srgbClr val="002060"/>
            </a:solidFill>
          </a:ln>
        </p:spPr>
      </p:pic>
    </p:spTree>
    <p:extLst>
      <p:ext uri="{BB962C8B-B14F-4D97-AF65-F5344CB8AC3E}">
        <p14:creationId xmlns:p14="http://schemas.microsoft.com/office/powerpoint/2010/main" val="406162718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369</TotalTime>
  <Words>18</Words>
  <Application>Microsoft Office PowerPoint</Application>
  <PresentationFormat>Předvádění na obrazovce (4:3)</PresentationFormat>
  <Paragraphs>1</Paragraphs>
  <Slides>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4" baseType="lpstr">
      <vt:lpstr>Motiv systému Office</vt:lpstr>
      <vt:lpstr>Zjištění SCOPUS Author ID – vzniká automaticky, jakmile je nějaký publikační výsledek evidovaný ve SCOPUS - www.scopus.com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Baďurová Monika</dc:creator>
  <cp:lastModifiedBy>Baďurová Monika</cp:lastModifiedBy>
  <cp:revision>91</cp:revision>
  <dcterms:created xsi:type="dcterms:W3CDTF">2017-06-08T13:47:33Z</dcterms:created>
  <dcterms:modified xsi:type="dcterms:W3CDTF">2017-10-05T13:58:52Z</dcterms:modified>
</cp:coreProperties>
</file>