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7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6EDB-8FA6-4791-AF94-07FCFCB27D99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65C41-5B39-4E54-A923-306D7C756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08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5C41-5B39-4E54-A923-306D7C75614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83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54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54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31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5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74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3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77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93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27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6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4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Vytvoření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Researcher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ID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 WOS – na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http://www.researcherid.com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" r="16751" b="8460"/>
          <a:stretch/>
        </p:blipFill>
        <p:spPr>
          <a:xfrm>
            <a:off x="539552" y="1588749"/>
            <a:ext cx="8050231" cy="464994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357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7" r="25098" b="4946"/>
          <a:stretch/>
        </p:blipFill>
        <p:spPr>
          <a:xfrm>
            <a:off x="611560" y="764704"/>
            <a:ext cx="7812317" cy="525593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350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Možnost vytvořit si ORCID z odkazu z WOS nebo provázat existující ORCID s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Researcher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ID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r="23726" b="13137"/>
          <a:stretch/>
        </p:blipFill>
        <p:spPr>
          <a:xfrm>
            <a:off x="611560" y="1609582"/>
            <a:ext cx="7992888" cy="463479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507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" r="23922" b="4423"/>
          <a:stretch/>
        </p:blipFill>
        <p:spPr>
          <a:xfrm>
            <a:off x="539552" y="666510"/>
            <a:ext cx="8100392" cy="536546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293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Možnost importu publikací z WOS do ORCID – nejprve je třeba vlastní publikace přiřadit ke svému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ID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" r="26961" b="4945"/>
          <a:stretch/>
        </p:blipFill>
        <p:spPr>
          <a:xfrm>
            <a:off x="548048" y="1556792"/>
            <a:ext cx="8056400" cy="477876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988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" r="28039" b="4596"/>
          <a:stretch/>
        </p:blipFill>
        <p:spPr>
          <a:xfrm>
            <a:off x="611560" y="692696"/>
            <a:ext cx="7776864" cy="528503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401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" r="24117" b="4771"/>
          <a:stretch/>
        </p:blipFill>
        <p:spPr>
          <a:xfrm>
            <a:off x="539552" y="656553"/>
            <a:ext cx="8064896" cy="52123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50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" r="24608" b="5468"/>
          <a:stretch/>
        </p:blipFill>
        <p:spPr>
          <a:xfrm>
            <a:off x="345522" y="620688"/>
            <a:ext cx="8136904" cy="542812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082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r="25882" b="4248"/>
          <a:stretch/>
        </p:blipFill>
        <p:spPr>
          <a:xfrm>
            <a:off x="395536" y="476672"/>
            <a:ext cx="8136904" cy="55115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89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3" r="28628" b="4596"/>
          <a:stretch/>
        </p:blipFill>
        <p:spPr>
          <a:xfrm>
            <a:off x="539552" y="476672"/>
            <a:ext cx="7776864" cy="550149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349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" r="27255" b="4423"/>
          <a:stretch/>
        </p:blipFill>
        <p:spPr>
          <a:xfrm>
            <a:off x="395536" y="404665"/>
            <a:ext cx="8280920" cy="57587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844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6" b="5199"/>
          <a:stretch/>
        </p:blipFill>
        <p:spPr>
          <a:xfrm>
            <a:off x="539551" y="620688"/>
            <a:ext cx="8166847" cy="508086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941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8" r="29902" b="4423"/>
          <a:stretch/>
        </p:blipFill>
        <p:spPr>
          <a:xfrm>
            <a:off x="539552" y="476672"/>
            <a:ext cx="7812360" cy="564893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950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r="22647" b="4248"/>
          <a:stretch/>
        </p:blipFill>
        <p:spPr>
          <a:xfrm>
            <a:off x="611560" y="666510"/>
            <a:ext cx="7848872" cy="539174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87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r="25686" b="4074"/>
          <a:stretch/>
        </p:blipFill>
        <p:spPr>
          <a:xfrm>
            <a:off x="467544" y="620688"/>
            <a:ext cx="8208912" cy="555563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366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Správa vlastního profilu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" r="2745" b="4423"/>
          <a:stretch/>
        </p:blipFill>
        <p:spPr>
          <a:xfrm>
            <a:off x="467544" y="1556793"/>
            <a:ext cx="8208912" cy="448315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846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Odstranění publikace (např. omylem přivlastněné) ze seznamu vlastních publikovaných výsledků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3" r="2745" b="4945"/>
          <a:stretch/>
        </p:blipFill>
        <p:spPr>
          <a:xfrm>
            <a:off x="539552" y="1628800"/>
            <a:ext cx="8136904" cy="444967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872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 r="28725" b="4249"/>
          <a:stretch/>
        </p:blipFill>
        <p:spPr>
          <a:xfrm>
            <a:off x="467543" y="476672"/>
            <a:ext cx="8129365" cy="575876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683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Odhlášení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27" b="17629"/>
          <a:stretch/>
        </p:blipFill>
        <p:spPr>
          <a:xfrm>
            <a:off x="541003" y="1700808"/>
            <a:ext cx="8135454" cy="464975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626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3" b="8288"/>
          <a:stretch/>
        </p:blipFill>
        <p:spPr>
          <a:xfrm>
            <a:off x="395536" y="332656"/>
            <a:ext cx="8280920" cy="495535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95536" y="5367338"/>
            <a:ext cx="8280920" cy="80486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anchor="ctr">
            <a:normAutofit lnSpcReduction="10000"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Po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odeslání vstupních údajů přijde potvrzovací mail – 		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někdy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to může trvat delší dobu</a:t>
            </a:r>
          </a:p>
        </p:txBody>
      </p:sp>
    </p:spTree>
    <p:extLst>
      <p:ext uri="{BB962C8B-B14F-4D97-AF65-F5344CB8AC3E}">
        <p14:creationId xmlns:p14="http://schemas.microsoft.com/office/powerpoint/2010/main" val="20196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358059" cy="576064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469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 r="17451" b="4423"/>
          <a:stretch/>
        </p:blipFill>
        <p:spPr>
          <a:xfrm>
            <a:off x="610434" y="1412776"/>
            <a:ext cx="7849997" cy="467061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0434" y="274638"/>
            <a:ext cx="7849997" cy="994122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Vyplnění základních údajů profilu – kromě jména a emailu název a adresa zaměstnavatele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Nastavení hesla, kontrolní otázky pro případ zapomenutí hesla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" r="16568" b="5468"/>
          <a:stretch/>
        </p:blipFill>
        <p:spPr>
          <a:xfrm>
            <a:off x="539552" y="1580352"/>
            <a:ext cx="8136904" cy="451677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331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Zadání ověřovacího číselného kódu (pro případ zapomenutého hesla), povolání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" r="17317" b="8780"/>
          <a:stretch/>
        </p:blipFill>
        <p:spPr>
          <a:xfrm>
            <a:off x="539552" y="1484784"/>
            <a:ext cx="7992888" cy="445545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075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" r="23311" b="9477"/>
          <a:stretch/>
        </p:blipFill>
        <p:spPr>
          <a:xfrm>
            <a:off x="569350" y="620688"/>
            <a:ext cx="8047003" cy="518479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053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3" r="20687" b="8780"/>
          <a:stretch/>
        </p:blipFill>
        <p:spPr>
          <a:xfrm>
            <a:off x="611560" y="764704"/>
            <a:ext cx="8064896" cy="503638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596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103</Words>
  <Application>Microsoft Office PowerPoint</Application>
  <PresentationFormat>Předvádění na obrazovce (4:3)</PresentationFormat>
  <Paragraphs>11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Vytvoření Researcher ID ve WOS – na http://www.researcherid.com</vt:lpstr>
      <vt:lpstr>Prezentace aplikace PowerPoint</vt:lpstr>
      <vt:lpstr>Prezentace aplikace PowerPoint</vt:lpstr>
      <vt:lpstr>Prezentace aplikace PowerPoint</vt:lpstr>
      <vt:lpstr>Vyplnění základních údajů profilu – kromě jména a emailu název a adresa zaměstnavatele</vt:lpstr>
      <vt:lpstr>Nastavení hesla, kontrolní otázky pro případ zapomenutí hesla</vt:lpstr>
      <vt:lpstr>Zadání ověřovacího číselného kódu (pro případ zapomenutého hesla), povolání</vt:lpstr>
      <vt:lpstr>Prezentace aplikace PowerPoint</vt:lpstr>
      <vt:lpstr>Prezentace aplikace PowerPoint</vt:lpstr>
      <vt:lpstr>Prezentace aplikace PowerPoint</vt:lpstr>
      <vt:lpstr>Možnost vytvořit si ORCID z odkazu z WOS nebo provázat existující ORCID s Researcher ID</vt:lpstr>
      <vt:lpstr>Prezentace aplikace PowerPoint</vt:lpstr>
      <vt:lpstr>Možnost importu publikací z WOS do ORCID – nejprve je třeba vlastní publikace přiřadit ke svému Research ID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Správa vlastního profilu</vt:lpstr>
      <vt:lpstr>Odstranění publikace (např. omylem přivlastněné) ze seznamu vlastních publikovaných výsledků</vt:lpstr>
      <vt:lpstr>Prezentace aplikace PowerPoint</vt:lpstr>
      <vt:lpstr>Odhlášení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Baďurová Monika</dc:creator>
  <cp:lastModifiedBy>Baďurová Monika</cp:lastModifiedBy>
  <cp:revision>95</cp:revision>
  <dcterms:created xsi:type="dcterms:W3CDTF">2017-06-08T13:47:33Z</dcterms:created>
  <dcterms:modified xsi:type="dcterms:W3CDTF">2017-10-06T08:03:33Z</dcterms:modified>
</cp:coreProperties>
</file>