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6" r:id="rId2"/>
    <p:sldId id="277" r:id="rId3"/>
    <p:sldId id="278" r:id="rId4"/>
    <p:sldId id="335" r:id="rId5"/>
    <p:sldId id="336" r:id="rId6"/>
    <p:sldId id="337" r:id="rId7"/>
    <p:sldId id="338" r:id="rId8"/>
    <p:sldId id="339" r:id="rId9"/>
    <p:sldId id="340" r:id="rId10"/>
    <p:sldId id="341" r:id="rId11"/>
    <p:sldId id="342" r:id="rId12"/>
    <p:sldId id="343" r:id="rId13"/>
    <p:sldId id="346" r:id="rId14"/>
    <p:sldId id="347" r:id="rId15"/>
    <p:sldId id="348" r:id="rId16"/>
    <p:sldId id="349" r:id="rId17"/>
    <p:sldId id="350" r:id="rId18"/>
    <p:sldId id="351" r:id="rId19"/>
    <p:sldId id="353" r:id="rId20"/>
    <p:sldId id="354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57" autoAdjust="0"/>
  </p:normalViewPr>
  <p:slideViewPr>
    <p:cSldViewPr>
      <p:cViewPr varScale="1">
        <p:scale>
          <a:sx n="106" d="100"/>
          <a:sy n="106" d="100"/>
        </p:scale>
        <p:origin x="-17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6EDB-8FA6-4791-AF94-07FCFCB27D99}" type="datetimeFigureOut">
              <a:rPr lang="cs-CZ" smtClean="0"/>
              <a:t>6.10.2017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65C41-5B39-4E54-A923-306D7C7561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0080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4F070-279B-43A5-8DD2-778A0A22C5E7}" type="datetimeFigureOut">
              <a:rPr lang="cs-CZ" smtClean="0"/>
              <a:t>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58FB-7D53-461E-AAA2-22561422F7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2545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4F070-279B-43A5-8DD2-778A0A22C5E7}" type="datetimeFigureOut">
              <a:rPr lang="cs-CZ" smtClean="0"/>
              <a:t>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58FB-7D53-461E-AAA2-22561422F7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1549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4F070-279B-43A5-8DD2-778A0A22C5E7}" type="datetimeFigureOut">
              <a:rPr lang="cs-CZ" smtClean="0"/>
              <a:t>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58FB-7D53-461E-AAA2-22561422F7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0314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4F070-279B-43A5-8DD2-778A0A22C5E7}" type="datetimeFigureOut">
              <a:rPr lang="cs-CZ" smtClean="0"/>
              <a:t>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58FB-7D53-461E-AAA2-22561422F7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5134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4F070-279B-43A5-8DD2-778A0A22C5E7}" type="datetimeFigureOut">
              <a:rPr lang="cs-CZ" smtClean="0"/>
              <a:t>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58FB-7D53-461E-AAA2-22561422F7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6533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4F070-279B-43A5-8DD2-778A0A22C5E7}" type="datetimeFigureOut">
              <a:rPr lang="cs-CZ" smtClean="0"/>
              <a:t>6.10.2017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58FB-7D53-461E-AAA2-22561422F7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5744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4F070-279B-43A5-8DD2-778A0A22C5E7}" type="datetimeFigureOut">
              <a:rPr lang="cs-CZ" smtClean="0"/>
              <a:t>6.10.2017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58FB-7D53-461E-AAA2-22561422F7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3345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4F070-279B-43A5-8DD2-778A0A22C5E7}" type="datetimeFigureOut">
              <a:rPr lang="cs-CZ" smtClean="0"/>
              <a:t>6.10.2017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58FB-7D53-461E-AAA2-22561422F7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3778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4F070-279B-43A5-8DD2-778A0A22C5E7}" type="datetimeFigureOut">
              <a:rPr lang="cs-CZ" smtClean="0"/>
              <a:t>6.10.2017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58FB-7D53-461E-AAA2-22561422F7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3937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4F070-279B-43A5-8DD2-778A0A22C5E7}" type="datetimeFigureOut">
              <a:rPr lang="cs-CZ" smtClean="0"/>
              <a:t>6.10.2017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58FB-7D53-461E-AAA2-22561422F7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8276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4F070-279B-43A5-8DD2-778A0A22C5E7}" type="datetimeFigureOut">
              <a:rPr lang="cs-CZ" smtClean="0"/>
              <a:t>6.10.2017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58FB-7D53-461E-AAA2-22561422F7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9683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4F070-279B-43A5-8DD2-778A0A22C5E7}" type="datetimeFigureOut">
              <a:rPr lang="cs-CZ" smtClean="0"/>
              <a:t>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958FB-7D53-461E-AAA2-22561422F7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046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920880" cy="994122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Přidání publikací do ORCID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4784"/>
            <a:ext cx="7848872" cy="4968552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70610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82676"/>
            <a:ext cx="8159596" cy="4749455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75261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8145702" cy="5908720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11302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Uložení vygenerovaného souboru do počítače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72816"/>
            <a:ext cx="7857552" cy="4176464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90440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Přidání publikací vyfiltrovaných z OBD v programu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BibTech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do ORCID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48" y="1556792"/>
            <a:ext cx="8197008" cy="4752528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48927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52963"/>
            <a:ext cx="8194682" cy="4765104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64727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8388424" cy="5898111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74191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2"/>
            <a:ext cx="7776864" cy="5921737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15851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84784"/>
            <a:ext cx="5544616" cy="4680520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83568" y="274638"/>
            <a:ext cx="7704856" cy="706090"/>
          </a:xfrm>
          <a:solidFill>
            <a:schemeClr val="tx2">
              <a:lumMod val="20000"/>
              <a:lumOff val="8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Editace neúplných záznamů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949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8136903" cy="4917968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Přidání publikací výběrem z nabízených zdrojů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94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" y="938784"/>
            <a:ext cx="8193024" cy="4980432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80318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Přidání publikací vyplněním příslušných polí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7"/>
            <a:ext cx="7920879" cy="4666005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85547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361950"/>
            <a:ext cx="7920881" cy="6134100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35137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2" t="3438" r="15981" b="3188"/>
          <a:stretch/>
        </p:blipFill>
        <p:spPr>
          <a:xfrm>
            <a:off x="899592" y="548680"/>
            <a:ext cx="7704856" cy="5680739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88776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Přidání publikací vyfiltrovaných z OBD pomocí programu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BibTex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– před tím je potřeba mít soubor vygenerovaný z OBD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1414"/>
            <a:ext cx="8099559" cy="4960084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5316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Vyfiltrování publikací pro ORCID v OBD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– vyfiltrovat výsledky podle svého jména a přejít do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sekce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„složky“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8"/>
            <a:ext cx="8208912" cy="4278399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5783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67"/>
          <a:stretch/>
        </p:blipFill>
        <p:spPr>
          <a:xfrm>
            <a:off x="539552" y="1628800"/>
            <a:ext cx="8018154" cy="4529083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Vytvoření složky pro vložení publikací, vybraných</a:t>
            </a:r>
            <a:br>
              <a:rPr lang="cs-CZ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z vyfiltrovaného celku vlastních výsledků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32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27" t="16031" r="35294" b="-16031"/>
          <a:stretch/>
        </p:blipFill>
        <p:spPr>
          <a:xfrm>
            <a:off x="755575" y="764704"/>
            <a:ext cx="7416825" cy="5040560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5070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68869"/>
            <a:ext cx="7848872" cy="5292702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611560" y="274638"/>
            <a:ext cx="7848872" cy="634082"/>
          </a:xfrm>
          <a:solidFill>
            <a:schemeClr val="tx2">
              <a:lumMod val="20000"/>
              <a:lumOff val="8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Vložení označených záznamů do složky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935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83945"/>
            <a:ext cx="7848872" cy="4864781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683568" y="274638"/>
            <a:ext cx="7848872" cy="850106"/>
          </a:xfrm>
          <a:solidFill>
            <a:schemeClr val="tx2">
              <a:lumMod val="20000"/>
              <a:lumOff val="8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Export záznamů ze složky </a:t>
            </a:r>
            <a:r>
              <a:rPr lang="cs-CZ" sz="2400" b="1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cs-CZ" sz="2400" b="1" smtClean="0">
                <a:latin typeface="Times New Roman" pitchFamily="18" charset="0"/>
                <a:cs typeface="Times New Roman" pitchFamily="18" charset="0"/>
              </a:rPr>
              <a:t>sekci 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„Exporty“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36243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91</Words>
  <Application>Microsoft Office PowerPoint</Application>
  <PresentationFormat>Předvádění na obrazovce (4:3)</PresentationFormat>
  <Paragraphs>11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systému Office</vt:lpstr>
      <vt:lpstr>Přidání publikací do ORCID</vt:lpstr>
      <vt:lpstr>Přidání publikací vyplněním příslušných polí</vt:lpstr>
      <vt:lpstr>Prezentace aplikace PowerPoint</vt:lpstr>
      <vt:lpstr>Přidání publikací vyfiltrovaných z OBD pomocí programu BibTex – před tím je potřeba mít soubor vygenerovaný z OBD</vt:lpstr>
      <vt:lpstr>Vyfiltrování publikací pro ORCID v OBD – vyfiltrovat výsledky podle svého jména a přejít do sekce „složky“</vt:lpstr>
      <vt:lpstr>Vytvoření složky pro vložení publikací, vybraných  z vyfiltrovaného celku vlastních výsledků</vt:lpstr>
      <vt:lpstr>Prezentace aplikace PowerPoint</vt:lpstr>
      <vt:lpstr>Vložení označených záznamů do složky</vt:lpstr>
      <vt:lpstr>Export záznamů ze složky v sekci „Exporty“</vt:lpstr>
      <vt:lpstr>Prezentace aplikace PowerPoint</vt:lpstr>
      <vt:lpstr>Prezentace aplikace PowerPoint</vt:lpstr>
      <vt:lpstr>Uložení vygenerovaného souboru do počítače</vt:lpstr>
      <vt:lpstr>Přidání publikací vyfiltrovaných z OBD v programu BibTech do ORCID</vt:lpstr>
      <vt:lpstr>Prezentace aplikace PowerPoint</vt:lpstr>
      <vt:lpstr>Prezentace aplikace PowerPoint</vt:lpstr>
      <vt:lpstr>Prezentace aplikace PowerPoint</vt:lpstr>
      <vt:lpstr>Editace neúplných záznamů</vt:lpstr>
      <vt:lpstr>Přidání publikací výběrem z nabízených zdrojů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Baďurová Monika</dc:creator>
  <cp:lastModifiedBy>Baďurová Monika</cp:lastModifiedBy>
  <cp:revision>108</cp:revision>
  <dcterms:created xsi:type="dcterms:W3CDTF">2017-06-08T13:47:33Z</dcterms:created>
  <dcterms:modified xsi:type="dcterms:W3CDTF">2017-10-06T08:17:47Z</dcterms:modified>
</cp:coreProperties>
</file>