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1" r:id="rId13"/>
    <p:sldId id="272" r:id="rId14"/>
    <p:sldId id="273" r:id="rId15"/>
    <p:sldId id="268" r:id="rId16"/>
    <p:sldId id="274" r:id="rId17"/>
    <p:sldId id="269" r:id="rId18"/>
    <p:sldId id="270" r:id="rId19"/>
    <p:sldId id="275" r:id="rId20"/>
    <p:sldId id="276" r:id="rId21"/>
    <p:sldId id="279" r:id="rId22"/>
    <p:sldId id="277" r:id="rId23"/>
    <p:sldId id="280" r:id="rId24"/>
    <p:sldId id="281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31E49-2CC0-4CA3-8278-A6A785D337AE}" type="datetimeFigureOut">
              <a:rPr lang="cs-CZ" smtClean="0"/>
              <a:t>29.2.2016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A97E-A91A-4F8C-87E7-9D50170C448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ERCA\Pictures\cesty sveta\afrika\PicsArt_1443114858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89" y="0"/>
            <a:ext cx="9179789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Broadway" pitchFamily="82" charset="0"/>
              </a:rPr>
              <a:t>Ghana- </a:t>
            </a:r>
            <a:r>
              <a:rPr lang="cs-CZ" dirty="0" err="1" smtClean="0">
                <a:solidFill>
                  <a:schemeClr val="bg1"/>
                </a:solidFill>
                <a:latin typeface="Broadway" pitchFamily="82" charset="0"/>
              </a:rPr>
              <a:t>Accra</a:t>
            </a:r>
            <a:r>
              <a:rPr lang="cs-CZ" dirty="0" smtClean="0">
                <a:solidFill>
                  <a:schemeClr val="bg1"/>
                </a:solidFill>
                <a:latin typeface="Broadway" pitchFamily="82" charset="0"/>
              </a:rPr>
              <a:t>, </a:t>
            </a:r>
            <a:r>
              <a:rPr lang="cs-CZ" u="sng" dirty="0" err="1" smtClean="0">
                <a:solidFill>
                  <a:schemeClr val="bg1"/>
                </a:solidFill>
                <a:latin typeface="Broadway" pitchFamily="82" charset="0"/>
              </a:rPr>
              <a:t>Koforidua</a:t>
            </a:r>
            <a:r>
              <a:rPr lang="cs-CZ" u="sng" dirty="0" smtClean="0">
                <a:solidFill>
                  <a:schemeClr val="bg1"/>
                </a:solidFill>
                <a:latin typeface="Broadway" pitchFamily="82" charset="0"/>
              </a:rPr>
              <a:t>, </a:t>
            </a:r>
            <a:r>
              <a:rPr lang="cs-CZ" u="sng" dirty="0" err="1">
                <a:solidFill>
                  <a:schemeClr val="bg1"/>
                </a:solidFill>
                <a:latin typeface="Broadway" pitchFamily="82" charset="0"/>
              </a:rPr>
              <a:t>T</a:t>
            </a:r>
            <a:r>
              <a:rPr lang="cs-CZ" u="sng" dirty="0" err="1" smtClean="0">
                <a:solidFill>
                  <a:schemeClr val="bg1"/>
                </a:solidFill>
                <a:latin typeface="Broadway" pitchFamily="82" charset="0"/>
              </a:rPr>
              <a:t>inkon</a:t>
            </a:r>
            <a:endParaRPr lang="cs-CZ" u="sng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1412776"/>
            <a:ext cx="6400800" cy="1752600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bg1"/>
                </a:solidFill>
                <a:latin typeface="Broadway" pitchFamily="82" charset="0"/>
              </a:rPr>
              <a:t>Veronika Kvapilová</a:t>
            </a:r>
            <a:endParaRPr lang="cs-CZ" sz="2000" dirty="0">
              <a:solidFill>
                <a:schemeClr val="bg1"/>
              </a:solidFill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icsArt_1441038922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86045" cy="6858000"/>
          </a:xfrm>
          <a:prstGeom prst="rect">
            <a:avLst/>
          </a:prstGeom>
        </p:spPr>
      </p:pic>
      <p:pic>
        <p:nvPicPr>
          <p:cNvPr id="4" name="Obrázek 3" descr="PicsArt_1441649437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7955" y="0"/>
            <a:ext cx="5086045" cy="6858000"/>
          </a:xfrm>
          <a:prstGeom prst="rect">
            <a:avLst/>
          </a:prstGeom>
        </p:spPr>
      </p:pic>
      <p:pic>
        <p:nvPicPr>
          <p:cNvPr id="5" name="Obrázek 4" descr="IMG_20150903_2017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icsArt_1441140188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23447" cy="6858000"/>
          </a:xfrm>
          <a:prstGeom prst="rect">
            <a:avLst/>
          </a:prstGeom>
        </p:spPr>
      </p:pic>
      <p:pic>
        <p:nvPicPr>
          <p:cNvPr id="6" name="Obrázek 5" descr="PicsArt_1443097389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7955" y="0"/>
            <a:ext cx="5086045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latin typeface="Broadway" pitchFamily="82" charset="0"/>
              </a:rPr>
              <a:t>U</a:t>
            </a:r>
            <a:r>
              <a:rPr lang="cs-CZ" u="sng" dirty="0" smtClean="0">
                <a:latin typeface="Broadway" pitchFamily="82" charset="0"/>
              </a:rPr>
              <a:t>bytování</a:t>
            </a:r>
            <a:endParaRPr lang="cs-CZ" u="sng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icsArt_1441140188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23447" cy="6858000"/>
          </a:xfrm>
          <a:prstGeom prst="rect">
            <a:avLst/>
          </a:prstGeom>
        </p:spPr>
      </p:pic>
      <p:pic>
        <p:nvPicPr>
          <p:cNvPr id="6" name="Obrázek 5" descr="PicsArt_1443097389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7955" y="0"/>
            <a:ext cx="5086045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latin typeface="Broadway" pitchFamily="82" charset="0"/>
              </a:rPr>
              <a:t>U</a:t>
            </a:r>
            <a:r>
              <a:rPr lang="cs-CZ" u="sng" dirty="0" smtClean="0">
                <a:latin typeface="Broadway" pitchFamily="82" charset="0"/>
              </a:rPr>
              <a:t>bytování</a:t>
            </a:r>
            <a:endParaRPr lang="cs-CZ" u="sng" dirty="0">
              <a:latin typeface="Broadway" pitchFamily="82" charset="0"/>
            </a:endParaRPr>
          </a:p>
        </p:txBody>
      </p:sp>
      <p:pic>
        <p:nvPicPr>
          <p:cNvPr id="5" name="Obrázek 4" descr="PicsArt_14413021484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15817"/>
            <a:ext cx="9144000" cy="22263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icsArt_1441140188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23447" cy="6858000"/>
          </a:xfrm>
          <a:prstGeom prst="rect">
            <a:avLst/>
          </a:prstGeom>
        </p:spPr>
      </p:pic>
      <p:pic>
        <p:nvPicPr>
          <p:cNvPr id="6" name="Obrázek 5" descr="PicsArt_1443097389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7955" y="0"/>
            <a:ext cx="5086045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latin typeface="Broadway" pitchFamily="82" charset="0"/>
              </a:rPr>
              <a:t>U</a:t>
            </a:r>
            <a:r>
              <a:rPr lang="cs-CZ" u="sng" dirty="0" smtClean="0">
                <a:latin typeface="Broadway" pitchFamily="82" charset="0"/>
              </a:rPr>
              <a:t>bytování</a:t>
            </a:r>
            <a:endParaRPr lang="cs-CZ" u="sng" dirty="0">
              <a:latin typeface="Broadway" pitchFamily="82" charset="0"/>
            </a:endParaRPr>
          </a:p>
        </p:txBody>
      </p:sp>
      <p:pic>
        <p:nvPicPr>
          <p:cNvPr id="5" name="Obrázek 4" descr="PicsArt_14413021484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15817"/>
            <a:ext cx="9144000" cy="2226365"/>
          </a:xfrm>
          <a:prstGeom prst="rect">
            <a:avLst/>
          </a:prstGeom>
        </p:spPr>
      </p:pic>
      <p:pic>
        <p:nvPicPr>
          <p:cNvPr id="7" name="Obrázek 6" descr="IMG_20150921_1304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icsArt_14411401888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23447" cy="6858000"/>
          </a:xfrm>
          <a:prstGeom prst="rect">
            <a:avLst/>
          </a:prstGeom>
        </p:spPr>
      </p:pic>
      <p:pic>
        <p:nvPicPr>
          <p:cNvPr id="6" name="Obrázek 5" descr="PicsArt_1443097389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7955" y="0"/>
            <a:ext cx="5086045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latin typeface="Broadway" pitchFamily="82" charset="0"/>
              </a:rPr>
              <a:t>U</a:t>
            </a:r>
            <a:r>
              <a:rPr lang="cs-CZ" u="sng" dirty="0" smtClean="0">
                <a:latin typeface="Broadway" pitchFamily="82" charset="0"/>
              </a:rPr>
              <a:t>bytování</a:t>
            </a:r>
            <a:endParaRPr lang="cs-CZ" u="sng" dirty="0">
              <a:latin typeface="Broadway" pitchFamily="82" charset="0"/>
            </a:endParaRPr>
          </a:p>
        </p:txBody>
      </p:sp>
      <p:pic>
        <p:nvPicPr>
          <p:cNvPr id="5" name="Obrázek 4" descr="PicsArt_14413021484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15817"/>
            <a:ext cx="9144000" cy="2226365"/>
          </a:xfrm>
          <a:prstGeom prst="rect">
            <a:avLst/>
          </a:prstGeom>
        </p:spPr>
      </p:pic>
      <p:pic>
        <p:nvPicPr>
          <p:cNvPr id="7" name="Obrázek 6" descr="IMG_20150921_1304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8" name="Obrázek 7" descr="PicsArt_14413020867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28977" y="0"/>
            <a:ext cx="50860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G_20150924_202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19472"/>
            <a:ext cx="4355976" cy="4355976"/>
          </a:xfrm>
          <a:prstGeom prst="rect">
            <a:avLst/>
          </a:prstGeom>
        </p:spPr>
      </p:pic>
      <p:pic>
        <p:nvPicPr>
          <p:cNvPr id="4" name="Obrázek 3" descr="IMG_20150924_133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6848" y="0"/>
            <a:ext cx="4797152" cy="4797152"/>
          </a:xfrm>
          <a:prstGeom prst="rect">
            <a:avLst/>
          </a:prstGeom>
        </p:spPr>
      </p:pic>
      <p:pic>
        <p:nvPicPr>
          <p:cNvPr id="3" name="Obrázek 2" descr="IMG_20150909_193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2936"/>
            <a:ext cx="4499992" cy="44999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solidFill>
                  <a:schemeClr val="bg1"/>
                </a:solidFill>
                <a:latin typeface="Broadway" pitchFamily="82" charset="0"/>
              </a:rPr>
              <a:t>Volno v pralese</a:t>
            </a:r>
            <a:endParaRPr lang="cs-CZ" u="sng" dirty="0">
              <a:solidFill>
                <a:schemeClr val="bg1"/>
              </a:solidFill>
              <a:latin typeface="Broadway" pitchFamily="82" charset="0"/>
            </a:endParaRPr>
          </a:p>
        </p:txBody>
      </p:sp>
      <p:pic>
        <p:nvPicPr>
          <p:cNvPr id="6" name="Obrázek 5" descr="IMG_20150909_164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158208"/>
            <a:ext cx="2699792" cy="2699792"/>
          </a:xfrm>
          <a:prstGeom prst="rect">
            <a:avLst/>
          </a:prstGeom>
        </p:spPr>
      </p:pic>
      <p:pic>
        <p:nvPicPr>
          <p:cNvPr id="8" name="Obrázek 7" descr="IMG_20150909_1932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193704"/>
            <a:ext cx="2664296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G_20150924_202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19472"/>
            <a:ext cx="4355976" cy="4355976"/>
          </a:xfrm>
          <a:prstGeom prst="rect">
            <a:avLst/>
          </a:prstGeom>
        </p:spPr>
      </p:pic>
      <p:pic>
        <p:nvPicPr>
          <p:cNvPr id="4" name="Obrázek 3" descr="IMG_20150924_133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6848" y="0"/>
            <a:ext cx="4797152" cy="4797152"/>
          </a:xfrm>
          <a:prstGeom prst="rect">
            <a:avLst/>
          </a:prstGeom>
        </p:spPr>
      </p:pic>
      <p:pic>
        <p:nvPicPr>
          <p:cNvPr id="3" name="Obrázek 2" descr="IMG_20150909_193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2936"/>
            <a:ext cx="4499992" cy="44999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solidFill>
                  <a:schemeClr val="bg1"/>
                </a:solidFill>
                <a:latin typeface="Broadway" pitchFamily="82" charset="0"/>
              </a:rPr>
              <a:t>Volno v pralese</a:t>
            </a:r>
            <a:endParaRPr lang="cs-CZ" u="sng" dirty="0">
              <a:solidFill>
                <a:schemeClr val="bg1"/>
              </a:solidFill>
              <a:latin typeface="Broadway" pitchFamily="82" charset="0"/>
            </a:endParaRPr>
          </a:p>
        </p:txBody>
      </p:sp>
      <p:pic>
        <p:nvPicPr>
          <p:cNvPr id="6" name="Obrázek 5" descr="IMG_20150909_164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158208"/>
            <a:ext cx="2699792" cy="2699792"/>
          </a:xfrm>
          <a:prstGeom prst="rect">
            <a:avLst/>
          </a:prstGeom>
        </p:spPr>
      </p:pic>
      <p:pic>
        <p:nvPicPr>
          <p:cNvPr id="8" name="Obrázek 7" descr="IMG_20150909_1932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193704"/>
            <a:ext cx="2664296" cy="2664296"/>
          </a:xfrm>
          <a:prstGeom prst="rect">
            <a:avLst/>
          </a:prstGeom>
        </p:spPr>
      </p:pic>
      <p:pic>
        <p:nvPicPr>
          <p:cNvPr id="9" name="Obrázek 8" descr="PicsArt_14424881350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10276" y="0"/>
            <a:ext cx="51234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icsArt_1441728298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737"/>
            <a:ext cx="9144000" cy="68312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/>
          <a:lstStyle/>
          <a:p>
            <a:r>
              <a:rPr lang="cs-CZ" u="sng" dirty="0" smtClean="0">
                <a:latin typeface="Broadway" pitchFamily="82" charset="0"/>
              </a:rPr>
              <a:t>Nemocnice</a:t>
            </a:r>
            <a:endParaRPr lang="cs-CZ" u="sng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20150909_112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7112" cy="4437112"/>
          </a:xfrm>
          <a:prstGeom prst="rect">
            <a:avLst/>
          </a:prstGeom>
        </p:spPr>
      </p:pic>
      <p:pic>
        <p:nvPicPr>
          <p:cNvPr id="4" name="Obrázek 3" descr="IMG_20150909_113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856" y="0"/>
            <a:ext cx="4725144" cy="4725144"/>
          </a:xfrm>
          <a:prstGeom prst="rect">
            <a:avLst/>
          </a:prstGeom>
        </p:spPr>
      </p:pic>
      <p:pic>
        <p:nvPicPr>
          <p:cNvPr id="5" name="Obrázek 4" descr="PicsArt_1441405865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61539"/>
            <a:ext cx="3635896" cy="2696461"/>
          </a:xfrm>
          <a:prstGeom prst="rect">
            <a:avLst/>
          </a:prstGeom>
        </p:spPr>
      </p:pic>
      <p:pic>
        <p:nvPicPr>
          <p:cNvPr id="6" name="Obrázek 5" descr="PicsArt_1441405899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4161539"/>
            <a:ext cx="3635896" cy="269646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5517232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err="1" smtClean="0">
                <a:latin typeface="Broadway" pitchFamily="82" charset="0"/>
              </a:rPr>
              <a:t>emergency</a:t>
            </a:r>
            <a:endParaRPr lang="cs-CZ" u="sng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0960" y="764704"/>
            <a:ext cx="2303040" cy="72008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Broadway" pitchFamily="82" charset="0"/>
              </a:rPr>
              <a:t>W dep.</a:t>
            </a:r>
            <a:endParaRPr lang="cs-CZ" dirty="0">
              <a:latin typeface="Broadway" pitchFamily="82" charset="0"/>
            </a:endParaRPr>
          </a:p>
        </p:txBody>
      </p:sp>
      <p:pic>
        <p:nvPicPr>
          <p:cNvPr id="4" name="Obrázek 3" descr="IMG_20150908_161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Obrázek 4" descr="IMG_20150908_161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2952" y="2996952"/>
            <a:ext cx="3861048" cy="38610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1143000"/>
          </a:xfrm>
        </p:spPr>
        <p:txBody>
          <a:bodyPr/>
          <a:lstStyle/>
          <a:p>
            <a:r>
              <a:rPr lang="cs-CZ" u="sng" dirty="0" smtClean="0">
                <a:latin typeface="Broadway" pitchFamily="82" charset="0"/>
              </a:rPr>
              <a:t>Ghana</a:t>
            </a:r>
            <a:endParaRPr lang="cs-CZ" u="sng" dirty="0">
              <a:latin typeface="Broadway" pitchFamily="82" charset="0"/>
            </a:endParaRPr>
          </a:p>
        </p:txBody>
      </p:sp>
      <p:pic>
        <p:nvPicPr>
          <p:cNvPr id="4" name="Obrázek 3" descr="AfricaGhanaMap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5712" y="0"/>
            <a:ext cx="62582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0960" y="764704"/>
            <a:ext cx="2303040" cy="72008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Broadway" pitchFamily="82" charset="0"/>
              </a:rPr>
              <a:t>W dep.</a:t>
            </a:r>
            <a:endParaRPr lang="cs-CZ" dirty="0">
              <a:latin typeface="Broadway" pitchFamily="82" charset="0"/>
            </a:endParaRPr>
          </a:p>
        </p:txBody>
      </p:sp>
      <p:pic>
        <p:nvPicPr>
          <p:cNvPr id="4" name="Obrázek 3" descr="IMG_20150908_161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Obrázek 4" descr="IMG_20150908_161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2952" y="2996952"/>
            <a:ext cx="3861048" cy="3861048"/>
          </a:xfrm>
          <a:prstGeom prst="rect">
            <a:avLst/>
          </a:prstGeom>
        </p:spPr>
      </p:pic>
      <p:pic>
        <p:nvPicPr>
          <p:cNvPr id="6" name="Obrázek 5" descr="PicsArt_14416390273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PicsArt_14423407272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solidFill>
                  <a:schemeClr val="bg1"/>
                </a:solidFill>
                <a:latin typeface="Broadway" pitchFamily="82" charset="0"/>
              </a:rPr>
              <a:t>Sirotci, škola</a:t>
            </a:r>
            <a:endParaRPr lang="cs-CZ" u="sng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843808" y="12687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Broadway" pitchFamily="82" charset="0"/>
              </a:rPr>
              <a:t>Nemocnice pro medvídky</a:t>
            </a:r>
            <a:endParaRPr lang="cs-CZ" dirty="0">
              <a:solidFill>
                <a:schemeClr val="bg1"/>
              </a:solidFill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PicsArt_1443560472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solidFill>
                  <a:schemeClr val="bg1"/>
                </a:solidFill>
                <a:latin typeface="Broadway" pitchFamily="82" charset="0"/>
              </a:rPr>
              <a:t>Sirotci, škola</a:t>
            </a:r>
            <a:endParaRPr lang="cs-CZ" u="sng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843808" y="12687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roadway" pitchFamily="82" charset="0"/>
              </a:rPr>
              <a:t>Sexuální výchova</a:t>
            </a:r>
            <a:endParaRPr lang="cs-CZ" dirty="0">
              <a:solidFill>
                <a:schemeClr val="bg1"/>
              </a:solidFill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IMG_20150929_203948_1443559488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-387424"/>
            <a:ext cx="3995936" cy="2950781"/>
          </a:xfrm>
          <a:prstGeom prst="rect">
            <a:avLst/>
          </a:prstGeom>
        </p:spPr>
      </p:pic>
      <p:pic>
        <p:nvPicPr>
          <p:cNvPr id="7" name="Obrázek 6" descr="PicsArt_1442579359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00742" cy="2924944"/>
          </a:xfrm>
          <a:prstGeom prst="rect">
            <a:avLst/>
          </a:prstGeom>
        </p:spPr>
      </p:pic>
      <p:pic>
        <p:nvPicPr>
          <p:cNvPr id="6" name="Obrázek 5" descr="IMG_20150918_120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2872" y="2276872"/>
            <a:ext cx="4581128" cy="4581128"/>
          </a:xfrm>
          <a:prstGeom prst="rect">
            <a:avLst/>
          </a:prstGeom>
        </p:spPr>
      </p:pic>
      <p:pic>
        <p:nvPicPr>
          <p:cNvPr id="5" name="Obrázek 4" descr="PicsArt_14425790028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338" y="2852937"/>
            <a:ext cx="5400410" cy="40050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solidFill>
                  <a:schemeClr val="bg1"/>
                </a:solidFill>
                <a:latin typeface="Broadway" pitchFamily="82" charset="0"/>
              </a:rPr>
              <a:t>Sirotci, škola</a:t>
            </a:r>
            <a:endParaRPr lang="cs-CZ" u="sng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843808" y="12687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roadway" pitchFamily="82" charset="0"/>
              </a:rPr>
              <a:t>Výuka biologie</a:t>
            </a:r>
            <a:endParaRPr lang="cs-CZ" dirty="0">
              <a:solidFill>
                <a:schemeClr val="bg1"/>
              </a:solidFill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20150930_172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76256" y="476672"/>
            <a:ext cx="22677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latin typeface="Broadway" pitchFamily="82" charset="0"/>
              </a:rPr>
              <a:t>I </a:t>
            </a:r>
          </a:p>
          <a:p>
            <a:r>
              <a:rPr lang="cs-CZ" sz="4800" dirty="0" err="1" smtClean="0">
                <a:latin typeface="Broadway" pitchFamily="82" charset="0"/>
              </a:rPr>
              <a:t>need</a:t>
            </a:r>
            <a:r>
              <a:rPr lang="cs-CZ" sz="4800" dirty="0" smtClean="0">
                <a:latin typeface="Broadway" pitchFamily="82" charset="0"/>
              </a:rPr>
              <a:t> </a:t>
            </a:r>
            <a:r>
              <a:rPr lang="cs-CZ" sz="4800" dirty="0" err="1" smtClean="0">
                <a:latin typeface="Broadway" pitchFamily="82" charset="0"/>
              </a:rPr>
              <a:t>Africa</a:t>
            </a:r>
            <a:r>
              <a:rPr lang="cs-CZ" sz="4800" dirty="0" smtClean="0">
                <a:latin typeface="Broadway" pitchFamily="82" charset="0"/>
              </a:rPr>
              <a:t> more </a:t>
            </a:r>
            <a:r>
              <a:rPr lang="cs-CZ" sz="4800" dirty="0" err="1" smtClean="0">
                <a:latin typeface="Broadway" pitchFamily="82" charset="0"/>
              </a:rPr>
              <a:t>than</a:t>
            </a:r>
            <a:r>
              <a:rPr lang="cs-CZ" sz="4800" dirty="0" smtClean="0">
                <a:latin typeface="Broadway" pitchFamily="82" charset="0"/>
              </a:rPr>
              <a:t> </a:t>
            </a:r>
            <a:r>
              <a:rPr lang="cs-CZ" sz="4800" dirty="0" err="1" smtClean="0">
                <a:latin typeface="Broadway" pitchFamily="82" charset="0"/>
              </a:rPr>
              <a:t>Africa</a:t>
            </a:r>
            <a:r>
              <a:rPr lang="cs-CZ" sz="4800" dirty="0" smtClean="0">
                <a:latin typeface="Broadway" pitchFamily="82" charset="0"/>
              </a:rPr>
              <a:t> </a:t>
            </a:r>
            <a:r>
              <a:rPr lang="cs-CZ" sz="4800" dirty="0" err="1" smtClean="0">
                <a:latin typeface="Broadway" pitchFamily="82" charset="0"/>
              </a:rPr>
              <a:t>needs</a:t>
            </a:r>
            <a:r>
              <a:rPr lang="cs-CZ" sz="4800" dirty="0" smtClean="0">
                <a:latin typeface="Broadway" pitchFamily="82" charset="0"/>
              </a:rPr>
              <a:t> </a:t>
            </a:r>
            <a:r>
              <a:rPr lang="cs-CZ" sz="4800" dirty="0" err="1" smtClean="0">
                <a:latin typeface="Broadway" pitchFamily="82" charset="0"/>
              </a:rPr>
              <a:t>me</a:t>
            </a:r>
            <a:r>
              <a:rPr lang="cs-CZ" sz="4800" dirty="0" smtClean="0">
                <a:latin typeface="Broadway" pitchFamily="82" charset="0"/>
              </a:rPr>
              <a:t>.</a:t>
            </a:r>
            <a:endParaRPr lang="cs-CZ" sz="4800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reenshot_2016-02-29-18-11-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 smtClean="0">
                <a:latin typeface="Broadway" pitchFamily="82" charset="0"/>
              </a:rPr>
              <a:t>Jak jsem se tam dostala?</a:t>
            </a:r>
            <a:endParaRPr lang="cs-CZ" u="sng" dirty="0">
              <a:latin typeface="Broadway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9672" y="1556792"/>
            <a:ext cx="2448272" cy="31683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4000" dirty="0" err="1" smtClean="0">
                <a:latin typeface="Broadway" pitchFamily="82" charset="0"/>
              </a:rPr>
              <a:t>D</a:t>
            </a:r>
            <a:r>
              <a:rPr lang="cs-CZ" sz="2000" dirty="0" err="1" smtClean="0">
                <a:latin typeface="Broadway" pitchFamily="82" charset="0"/>
              </a:rPr>
              <a:t>ream</a:t>
            </a:r>
            <a:endParaRPr lang="cs-CZ" sz="2000" dirty="0">
              <a:latin typeface="Broadway" pitchFamily="82" charset="0"/>
            </a:endParaRPr>
          </a:p>
          <a:p>
            <a:pPr>
              <a:buNone/>
            </a:pPr>
            <a:r>
              <a:rPr lang="cs-CZ" sz="4000" dirty="0" err="1" smtClean="0">
                <a:latin typeface="Broadway" pitchFamily="82" charset="0"/>
              </a:rPr>
              <a:t>A</a:t>
            </a:r>
            <a:r>
              <a:rPr lang="cs-CZ" sz="2000" dirty="0" err="1" smtClean="0">
                <a:latin typeface="Broadway" pitchFamily="82" charset="0"/>
              </a:rPr>
              <a:t>frica</a:t>
            </a:r>
            <a:endParaRPr lang="cs-CZ" sz="2000" dirty="0">
              <a:latin typeface="Broadway" pitchFamily="82" charset="0"/>
            </a:endParaRPr>
          </a:p>
          <a:p>
            <a:pPr>
              <a:buNone/>
            </a:pPr>
            <a:r>
              <a:rPr lang="cs-CZ" sz="4000" dirty="0" smtClean="0">
                <a:latin typeface="Broadway" pitchFamily="82" charset="0"/>
              </a:rPr>
              <a:t>C</a:t>
            </a:r>
            <a:r>
              <a:rPr lang="cs-CZ" sz="2000" dirty="0" smtClean="0">
                <a:latin typeface="Broadway" pitchFamily="82" charset="0"/>
              </a:rPr>
              <a:t>are</a:t>
            </a:r>
            <a:endParaRPr lang="cs-CZ" sz="2000" dirty="0">
              <a:latin typeface="Broadway" pitchFamily="82" charset="0"/>
            </a:endParaRPr>
          </a:p>
          <a:p>
            <a:pPr>
              <a:buNone/>
            </a:pPr>
            <a:r>
              <a:rPr lang="cs-CZ" sz="4000" dirty="0" err="1" smtClean="0">
                <a:latin typeface="Broadway" pitchFamily="82" charset="0"/>
              </a:rPr>
              <a:t>F</a:t>
            </a:r>
            <a:r>
              <a:rPr lang="cs-CZ" sz="2000" dirty="0" err="1" smtClean="0">
                <a:latin typeface="Broadway" pitchFamily="82" charset="0"/>
              </a:rPr>
              <a:t>oundation</a:t>
            </a:r>
            <a:endParaRPr lang="cs-CZ" sz="2000" dirty="0" smtClean="0">
              <a:latin typeface="Broadway" pitchFamily="82" charset="0"/>
            </a:endParaRPr>
          </a:p>
          <a:p>
            <a:pPr>
              <a:buNone/>
            </a:pPr>
            <a:endParaRPr lang="cs-CZ" sz="2000" dirty="0" smtClean="0">
              <a:latin typeface="Broadway" pitchFamily="82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4869160"/>
            <a:ext cx="5580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600" u="sng" dirty="0" smtClean="0">
                <a:latin typeface="Broadway" pitchFamily="82" charset="0"/>
              </a:rPr>
              <a:t>Web:</a:t>
            </a:r>
          </a:p>
          <a:p>
            <a:pPr>
              <a:buNone/>
            </a:pPr>
            <a:r>
              <a:rPr lang="cs-CZ" sz="1600" dirty="0" smtClean="0">
                <a:latin typeface="Broadway" pitchFamily="82" charset="0"/>
              </a:rPr>
              <a:t>www.</a:t>
            </a:r>
            <a:r>
              <a:rPr lang="cs-CZ" sz="1600" dirty="0" err="1" smtClean="0">
                <a:latin typeface="Broadway" pitchFamily="82" charset="0"/>
              </a:rPr>
              <a:t>dreamafricacarefoundation.org</a:t>
            </a:r>
            <a:endParaRPr lang="cs-CZ" sz="1600" dirty="0" smtClean="0">
              <a:latin typeface="Broadway" pitchFamily="82" charset="0"/>
            </a:endParaRPr>
          </a:p>
          <a:p>
            <a:pPr>
              <a:buNone/>
            </a:pPr>
            <a:endParaRPr lang="cs-CZ" sz="1600" dirty="0" smtClean="0">
              <a:latin typeface="Broadway" pitchFamily="82" charset="0"/>
            </a:endParaRPr>
          </a:p>
          <a:p>
            <a:pPr>
              <a:buNone/>
            </a:pPr>
            <a:r>
              <a:rPr lang="cs-CZ" sz="1600" u="sng" dirty="0" smtClean="0">
                <a:latin typeface="Broadway" pitchFamily="82" charset="0"/>
              </a:rPr>
              <a:t>Email: </a:t>
            </a:r>
            <a:r>
              <a:rPr lang="cs-CZ" sz="1600" dirty="0" err="1" smtClean="0">
                <a:latin typeface="Broadway" pitchFamily="82" charset="0"/>
              </a:rPr>
              <a:t>dreamafricacarefoundation</a:t>
            </a:r>
            <a:r>
              <a:rPr lang="cs-CZ" sz="1600" dirty="0" smtClean="0">
                <a:latin typeface="Broadway" pitchFamily="82" charset="0"/>
              </a:rPr>
              <a:t>@</a:t>
            </a:r>
            <a:r>
              <a:rPr lang="cs-CZ" sz="1600" dirty="0" err="1" smtClean="0">
                <a:latin typeface="Broadway" pitchFamily="82" charset="0"/>
              </a:rPr>
              <a:t>hotmail.com</a:t>
            </a:r>
            <a:endParaRPr lang="cs-CZ" sz="1600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clean-passport-stamp-vector-365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8900" y="0"/>
            <a:ext cx="65151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1143000"/>
          </a:xfrm>
        </p:spPr>
        <p:txBody>
          <a:bodyPr/>
          <a:lstStyle/>
          <a:p>
            <a:r>
              <a:rPr lang="cs-CZ" u="sng" dirty="0" smtClean="0">
                <a:latin typeface="Broadway" pitchFamily="82" charset="0"/>
              </a:rPr>
              <a:t>Odjezd</a:t>
            </a:r>
            <a:endParaRPr lang="cs-CZ" u="sng" dirty="0">
              <a:latin typeface="Broadway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/>
          <a:lstStyle/>
          <a:p>
            <a:r>
              <a:rPr lang="cs-CZ" dirty="0" smtClean="0">
                <a:latin typeface="Broadway" pitchFamily="82" charset="0"/>
              </a:rPr>
              <a:t>Vakcinace</a:t>
            </a:r>
          </a:p>
          <a:p>
            <a:r>
              <a:rPr lang="cs-CZ" dirty="0" smtClean="0">
                <a:latin typeface="Broadway" pitchFamily="82" charset="0"/>
              </a:rPr>
              <a:t>Antimalarika</a:t>
            </a:r>
          </a:p>
          <a:p>
            <a:r>
              <a:rPr lang="cs-CZ" dirty="0" smtClean="0">
                <a:latin typeface="Broadway" pitchFamily="82" charset="0"/>
              </a:rPr>
              <a:t>Léky s sebou</a:t>
            </a:r>
          </a:p>
          <a:p>
            <a:pPr>
              <a:buNone/>
            </a:pPr>
            <a:endParaRPr lang="cs-CZ" dirty="0" smtClean="0">
              <a:latin typeface="Broadway" pitchFamily="82" charset="0"/>
            </a:endParaRPr>
          </a:p>
          <a:p>
            <a:r>
              <a:rPr lang="cs-CZ" dirty="0" smtClean="0">
                <a:latin typeface="Broadway" pitchFamily="82" charset="0"/>
              </a:rPr>
              <a:t>Vízum</a:t>
            </a:r>
            <a:endParaRPr lang="cs-CZ" dirty="0">
              <a:latin typeface="Broadway" pitchFamily="82" charset="0"/>
            </a:endParaRPr>
          </a:p>
          <a:p>
            <a:r>
              <a:rPr lang="cs-CZ" dirty="0" smtClean="0">
                <a:latin typeface="Broadway" pitchFamily="82" charset="0"/>
              </a:rPr>
              <a:t>Co na sebe?</a:t>
            </a:r>
          </a:p>
          <a:p>
            <a:endParaRPr lang="cs-CZ" dirty="0" smtClean="0">
              <a:latin typeface="Broadway" pitchFamily="82" charset="0"/>
            </a:endParaRPr>
          </a:p>
          <a:p>
            <a:pPr>
              <a:buNone/>
            </a:pPr>
            <a:endParaRPr lang="cs-CZ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icsArt_1440870792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2684" y="0"/>
            <a:ext cx="4811316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latin typeface="Broadway" pitchFamily="82" charset="0"/>
              </a:rPr>
              <a:t>Ghana</a:t>
            </a:r>
            <a:endParaRPr lang="cs-CZ" u="sng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icsArt_1440870792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2684" y="0"/>
            <a:ext cx="4811316" cy="6858000"/>
          </a:xfrm>
          <a:prstGeom prst="rect">
            <a:avLst/>
          </a:prstGeom>
        </p:spPr>
      </p:pic>
      <p:pic>
        <p:nvPicPr>
          <p:cNvPr id="4" name="Obrázek 3" descr="PicsArt_1404908881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64931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latin typeface="Broadway" pitchFamily="82" charset="0"/>
              </a:rPr>
              <a:t>Ghana</a:t>
            </a:r>
            <a:endParaRPr lang="cs-CZ" u="sng" dirty="0">
              <a:latin typeface="Broadway" pitchFamily="8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icsArt_1440870792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2684" y="0"/>
            <a:ext cx="4811316" cy="6858000"/>
          </a:xfrm>
          <a:prstGeom prst="rect">
            <a:avLst/>
          </a:prstGeom>
        </p:spPr>
      </p:pic>
      <p:pic>
        <p:nvPicPr>
          <p:cNvPr id="4" name="Obrázek 3" descr="PicsArt_1404908881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164931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smtClean="0">
                <a:latin typeface="Broadway" pitchFamily="82" charset="0"/>
              </a:rPr>
              <a:t>Ghana</a:t>
            </a:r>
            <a:endParaRPr lang="cs-CZ" u="sng" dirty="0">
              <a:latin typeface="Broadway" pitchFamily="82" charset="0"/>
            </a:endParaRPr>
          </a:p>
        </p:txBody>
      </p:sp>
      <p:pic>
        <p:nvPicPr>
          <p:cNvPr id="6" name="Obrázek 5" descr="PicsArt_14444713559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303"/>
            <a:ext cx="9144000" cy="67813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14608134080_56884a51a7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83340" y="0"/>
            <a:ext cx="1032734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43000"/>
          </a:xfrm>
        </p:spPr>
        <p:txBody>
          <a:bodyPr/>
          <a:lstStyle/>
          <a:p>
            <a:r>
              <a:rPr lang="cs-CZ" u="sng" dirty="0" smtClean="0">
                <a:solidFill>
                  <a:schemeClr val="bg1"/>
                </a:solidFill>
                <a:latin typeface="Broadway" pitchFamily="82" charset="0"/>
              </a:rPr>
              <a:t>Prales</a:t>
            </a:r>
            <a:endParaRPr lang="cs-CZ" u="sng" dirty="0">
              <a:solidFill>
                <a:schemeClr val="bg1"/>
              </a:solidFill>
              <a:latin typeface="Broadway" pitchFamily="82" charset="0"/>
            </a:endParaRPr>
          </a:p>
        </p:txBody>
      </p:sp>
      <p:pic>
        <p:nvPicPr>
          <p:cNvPr id="4" name="Obrázek 3" descr="stažený soub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9458" y="4653136"/>
            <a:ext cx="4024541" cy="2204864"/>
          </a:xfrm>
          <a:prstGeom prst="rect">
            <a:avLst/>
          </a:prstGeom>
        </p:spPr>
      </p:pic>
      <p:pic>
        <p:nvPicPr>
          <p:cNvPr id="6" name="Obrázek 5" descr="IMG_20150903_191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icsArt_1441038922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86045" cy="6858000"/>
          </a:xfrm>
          <a:prstGeom prst="rect">
            <a:avLst/>
          </a:prstGeom>
        </p:spPr>
      </p:pic>
      <p:pic>
        <p:nvPicPr>
          <p:cNvPr id="4" name="Obrázek 3" descr="PicsArt_1441649437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7955" y="0"/>
            <a:ext cx="508604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83</Words>
  <Application>Microsoft Office PowerPoint</Application>
  <PresentationFormat>Předvádění na obrazovce (4:3)</PresentationFormat>
  <Paragraphs>41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sady Office</vt:lpstr>
      <vt:lpstr>Ghana- Accra, Koforidua, Tinkon</vt:lpstr>
      <vt:lpstr>Ghana</vt:lpstr>
      <vt:lpstr>Jak jsem se tam dostala?</vt:lpstr>
      <vt:lpstr>Odjezd</vt:lpstr>
      <vt:lpstr>Ghana</vt:lpstr>
      <vt:lpstr>Ghana</vt:lpstr>
      <vt:lpstr>Ghana</vt:lpstr>
      <vt:lpstr>Prales</vt:lpstr>
      <vt:lpstr>Snímek 9</vt:lpstr>
      <vt:lpstr>Snímek 10</vt:lpstr>
      <vt:lpstr>Ubytování</vt:lpstr>
      <vt:lpstr>Ubytování</vt:lpstr>
      <vt:lpstr>Ubytování</vt:lpstr>
      <vt:lpstr>Ubytování</vt:lpstr>
      <vt:lpstr>Volno v pralese</vt:lpstr>
      <vt:lpstr>Volno v pralese</vt:lpstr>
      <vt:lpstr>Nemocnice</vt:lpstr>
      <vt:lpstr>Snímek 18</vt:lpstr>
      <vt:lpstr>W dep.</vt:lpstr>
      <vt:lpstr>W dep.</vt:lpstr>
      <vt:lpstr>Sirotci, škola</vt:lpstr>
      <vt:lpstr>Sirotci, škola</vt:lpstr>
      <vt:lpstr>Sirotci, škola</vt:lpstr>
      <vt:lpstr>Snímek 24</vt:lpstr>
    </vt:vector>
  </TitlesOfParts>
  <Company>NETBOOK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Ghana- Accra, Koforidua, Tinkon</dc:title>
  <dc:creator>VERCA</dc:creator>
  <cp:lastModifiedBy>VERCA</cp:lastModifiedBy>
  <cp:revision>13</cp:revision>
  <dcterms:created xsi:type="dcterms:W3CDTF">2016-02-29T16:58:35Z</dcterms:created>
  <dcterms:modified xsi:type="dcterms:W3CDTF">2016-02-29T18:24:47Z</dcterms:modified>
</cp:coreProperties>
</file>