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D753-94DC-41A7-8A43-282155DBC772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00D1-576E-425B-9821-865804FDD0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ÚVOD DO ROZVOJOVÝCH STUDIÍ 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VÝVOJ NEZISKOVÉHO SEKTORU V ČR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Neziskové organizace jsou vymezeny jako organizace nevytvářející zisk k přerozdělení mezi jeho vlastníky, správce nebo zakladatele. Mohou zisk vytvořit, ale musí ho zase vložit zpět k rozvoji organizace a plnění jejích cílů.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Neziskový sektor kromě nevládních neziskových organizací zahrnuje i organizace příspěvkové, rozpočtové, odbory, politické strany a hnutí, zájmová sdružení právnických osob, družstva (pokud jsou zřizována za jinými účely než podnikání),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nepodnikatelské</a:t>
            </a:r>
            <a:r>
              <a:rPr lang="cs-CZ" dirty="0" smtClean="0"/>
              <a:t> obchodní společnosti (například společnosti s ručením omezeným, pokud jsou zřízeny k jiným účelům než podnikání), případně i právnické osoby zřizované samostatnými zákony (například Česká akademie věd, Česká televize, Český rozhlas).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Nevládní neziskový sektor v ČR je pestrý v právních formách i v oblastech, ve kterých nevládní neziskové organizace (NNO) působí.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Nevládní neziskové organizace jsou: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institucionalizovány (jsou v nich alespoň zárodky formální organizovanosti)</a:t>
            </a:r>
          </a:p>
          <a:p>
            <a:r>
              <a:rPr lang="cs-CZ" dirty="0" smtClean="0"/>
              <a:t>soukromé (jsou institucionálně odděleny od veřejné správy)</a:t>
            </a:r>
          </a:p>
          <a:p>
            <a:r>
              <a:rPr lang="cs-CZ" dirty="0" smtClean="0"/>
              <a:t>neziskové (případný zisk z činnosti nevracejí svým správcům či zakladatelům)</a:t>
            </a:r>
          </a:p>
          <a:p>
            <a:r>
              <a:rPr lang="cs-CZ" dirty="0" smtClean="0"/>
              <a:t>samosprávné (jsou schopny řídit samy sebe)</a:t>
            </a:r>
          </a:p>
          <a:p>
            <a:r>
              <a:rPr lang="cs-CZ" dirty="0" smtClean="0"/>
              <a:t>dobrovolné (dobrovolníci se účastní vlastní činnosti organizace, nebo řídí její záležitosti - správní rady, dozorčí rady)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Neziskový sektor a rozvojová spolupráce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dirty="0" smtClean="0"/>
              <a:t>v českých zemích dlouhou a bohatou tradici. Nejrůznější nadace a spolky měly významný vliv na formování národního uvědomění a politické emancipaci v 19. století a působily i jako významný prvek při liberalizaci státní moci.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Tradice českého spolkového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Tradice českého spolkového života byla přerušena na dlouhá léta dvěma po sobě jdoucími totalitními režimy, přičemž zvláště období let 1948 až 1989 bylo pro neziskový sektor skutečnou dobou temna. </a:t>
            </a:r>
          </a:p>
          <a:p>
            <a:r>
              <a:rPr lang="cs-CZ" dirty="0" smtClean="0"/>
              <a:t>Nadace byly likvidovány a jejich majetek konfiskován, činnost spolků a sdružení potlačována nebo převáděna pod všeobjímající křídla Národní fronty.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Rok 1989 přinesl v tomto ohledu skutečnou revoluci. Prakticky ihned začaly vznikat stovky neziskových organizací a už v roce 1990 bylo registrováno 2500 občanských sdružení.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Legislativa neziskového sektoru se po roce 1989 vyvíjela postupně, přičemž jako první vznikla zákonná úprava činnosti občanských sdružení (zákon č. 83/1990 Sb., o sdružování občanů), jejímž smyslem bylo především co nejrychleji umožnit realizaci práva občanů na sdružování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90. let následovaly další právní normy, které upravily činnost obecně prospěšných společností, nadací, nadačních fondů a církevních zařízení.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Postoj státu k občanským iniciativám procházel po listopadové revoluci rovněž dynamickým vývojem. Po počátečním období všeobecné euforie se v oblasti definování významu a role občanské společnosti od poloviny 90. let už zřetelně projevovaly dva hlavní názorové proudy, kdy proti sobě stáli na jedné straně zastánci širokého pojetí občanské společnosti a „nepolitické politiky“ a na straně druhé příznivci ekonomického liberalismu a demokracie „bez přívlastků“.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Koncem 90. let došlo k jistému zlepšení atmosféry a občanské iniciativy jsou oficiálními představiteli stále častěji uznávány jako užiteční a kompetentní partneři. Svůj podíl na tom měly i katastrofální povodně na Moravě v roce 1997, kdy nevládní organizace přispěly značnou měrou k mobilizaci veřejnosti a podařilo se jim zapsat se pozitivně do povědomí občanů i politiků.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Rovněž média se v posledních letech věnují informování o práci neziskového sektoru častěji a zodpovědněji a neomezují se jen na „akční“ reportáže z blokád Temelína a šumavských lesů.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561</Words>
  <Application>Microsoft Office PowerPoint</Application>
  <PresentationFormat>Předvádění na obrazovce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ÚVOD DO ROZVOJOVÝCH STUDIÍ I</vt:lpstr>
      <vt:lpstr>Neziskový sektor a rozvojová spolupráce </vt:lpstr>
      <vt:lpstr>Tradice českého spolkového života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Nevládní neziskové organizace jsou: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4</cp:revision>
  <dcterms:created xsi:type="dcterms:W3CDTF">2012-11-26T16:19:43Z</dcterms:created>
  <dcterms:modified xsi:type="dcterms:W3CDTF">2014-01-15T13:26:20Z</dcterms:modified>
</cp:coreProperties>
</file>